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3" r:id="rId1"/>
  </p:sldMasterIdLst>
  <p:sldIdLst>
    <p:sldId id="256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3" d="100"/>
          <a:sy n="73" d="100"/>
        </p:scale>
        <p:origin x="1212" y="-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871537" y="2674937"/>
            <a:ext cx="7407275" cy="3449638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>
                <a:latin typeface="Candara"/>
              </a:rPr>
              <a:t>Образец текста</a:t>
            </a:r>
          </a:p>
          <a:p>
            <a:pPr lvl="1"/>
            <a:r>
              <a:rPr>
                <a:latin typeface="Candara"/>
              </a:rPr>
              <a:t>Второй уровень</a:t>
            </a:r>
          </a:p>
          <a:p>
            <a:pPr lvl="2"/>
            <a:r>
              <a:rPr>
                <a:latin typeface="Candara"/>
              </a:rPr>
              <a:t>Третий уровень</a:t>
            </a:r>
          </a:p>
          <a:p>
            <a:pPr lvl="3"/>
            <a:r>
              <a:rPr>
                <a:latin typeface="Candara"/>
              </a:rPr>
              <a:t>Четвертый уровень</a:t>
            </a:r>
          </a:p>
          <a:p>
            <a:pPr lvl="4"/>
            <a:r>
              <a:rPr>
                <a:latin typeface="Candara"/>
              </a:rPr>
              <a:t>Пятый уровень</a:t>
            </a:r>
          </a:p>
        </p:txBody>
      </p:sp>
      <p:sp>
        <p:nvSpPr>
          <p:cNvPr id="3" name="Дата 2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endParaRPr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>
                <a:latin typeface="Candara"/>
              </a:defRPr>
            </a:lvl1pPr>
          </a:lstStyle>
          <a:p>
            <a:endParaRPr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  <p:sp>
        <p:nvSpPr>
          <p:cNvPr id="6" name="Заголовок 5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>
                <a:latin typeface="Candara"/>
              </a:rPr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8600" y="228600"/>
            <a:ext cx="8694737" cy="6034087"/>
          </a:xfrm>
          <a:prstGeom prst="roundRect">
            <a:avLst>
              <a:gd name="adj" fmla="val 1268"/>
            </a:avLst>
          </a:prstGeom>
          <a:gradFill rotWithShape="0">
            <a:gsLst>
              <a:gs pos="0">
                <a:srgbClr val="0291E0"/>
              </a:gs>
              <a:gs pos="100000">
                <a:srgbClr val="82D2FE"/>
              </a:gs>
            </a:gsLst>
            <a:lin ang="5400000" scaled="1"/>
          </a:gradFill>
          <a:ln>
            <a:noFill/>
          </a:ln>
        </p:spPr>
        <p:txBody>
          <a:bodyPr wrap="square" anchor="ctr"/>
          <a:lstStyle/>
          <a:p>
            <a:pPr marL="0" lvl="0" indent="0" algn="ctr">
              <a:lnSpc>
                <a:spcPct val="100000"/>
              </a:lnSpc>
              <a:buNone/>
            </a:pPr>
            <a:endParaRPr/>
          </a:p>
        </p:txBody>
      </p:sp>
      <p:grpSp>
        <p:nvGrpSpPr>
          <p:cNvPr id="3" name="Группа 2"/>
          <p:cNvGrpSpPr/>
          <p:nvPr/>
        </p:nvGrpSpPr>
        <p:grpSpPr>
          <a:xfrm>
            <a:off x="211137" y="5353050"/>
            <a:ext cx="8723313" cy="1330325"/>
            <a:chOff x="-7627" y="8387"/>
            <a:chExt cx="25412" cy="3695"/>
          </a:xfrm>
        </p:grpSpPr>
        <p:sp>
          <p:nvSpPr>
            <p:cNvPr id="4" name="Полилиния 3"/>
            <p:cNvSpPr/>
            <p:nvPr/>
          </p:nvSpPr>
          <p:spPr>
            <a:xfrm>
              <a:off x="9394" y="8790"/>
              <a:ext cx="8390" cy="1984"/>
            </a:xfrm>
            <a:custGeom>
              <a:avLst/>
              <a:gdLst/>
              <a:ahLst/>
              <a:cxnLst/>
              <a:rect l="0" t="0" r="0" b="0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C6E7FC">
                <a:alpha val="28906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-604" y="8433"/>
              <a:ext cx="16172" cy="2362"/>
            </a:xfrm>
            <a:custGeom>
              <a:avLst/>
              <a:gdLst/>
              <a:ahLst/>
              <a:cxnLst/>
              <a:rect l="0" t="0" r="0" b="0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C6E7FC">
                <a:alpha val="39843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6" y="8467"/>
              <a:ext cx="15949" cy="2151"/>
            </a:xfrm>
            <a:custGeom>
              <a:avLst/>
              <a:gdLst/>
              <a:ahLst/>
              <a:cxnLst/>
              <a:rect l="0" t="0" r="0" b="0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8117" y="8430"/>
              <a:ext cx="9649" cy="1810"/>
            </a:xfrm>
            <a:custGeom>
              <a:avLst/>
              <a:gdLst/>
              <a:ahLst/>
              <a:cxnLst/>
              <a:rect l="0" t="0" r="0" b="0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-7627" y="8387"/>
              <a:ext cx="25412" cy="3695"/>
            </a:xfrm>
            <a:custGeom>
              <a:avLst/>
              <a:gdLst/>
              <a:ahLst/>
              <a:cxnLst/>
              <a:rect l="0" t="0" r="0" b="0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BBE0E3"/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</p:grpSp>
      <p:sp>
        <p:nvSpPr>
          <p:cNvPr id="9" name="Заголовок 8"/>
          <p:cNvSpPr txBox="1">
            <a:spLocks noGrp="1"/>
          </p:cNvSpPr>
          <p:nvPr>
            <p:ph type="ctrTitle"/>
          </p:nvPr>
        </p:nvSpPr>
        <p:spPr>
          <a:xfrm>
            <a:off x="685800" y="1600200"/>
            <a:ext cx="7772400" cy="1779587"/>
          </a:xfrm>
          <a:prstGeom prst="rect">
            <a:avLst/>
          </a:prstGeom>
          <a:noFill/>
          <a:ln>
            <a:noFill/>
          </a:ln>
        </p:spPr>
        <p:txBody>
          <a:bodyPr wrap="square" anchor="b"/>
          <a:lstStyle>
            <a:lvl1pPr marL="0" lvl="0" indent="0" algn="ctr">
              <a:lnSpc>
                <a:spcPct val="100000"/>
              </a:lnSpc>
              <a:buNone/>
              <a:defRPr sz="4400" b="0" i="0" u="none" strike="noStrike" baseline="0">
                <a:solidFill>
                  <a:srgbClr val="FFFFFF"/>
                </a:solidFill>
                <a:latin typeface="Arial"/>
              </a:defRPr>
            </a:lvl1pPr>
          </a:lstStyle>
          <a:p>
            <a:pPr lvl="0"/>
            <a:r>
              <a:rPr sz="4400">
                <a:solidFill>
                  <a:srgbClr val="FFFFFF"/>
                </a:solidFill>
                <a:latin typeface="Candara"/>
              </a:rPr>
              <a:t>Образец заголовка</a:t>
            </a:r>
          </a:p>
        </p:txBody>
      </p:sp>
      <p:sp>
        <p:nvSpPr>
          <p:cNvPr id="10" name="Подзаголовок 9"/>
          <p:cNvSpPr txBox="1"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14732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 algn="ctr">
              <a:buNone/>
            </a:pPr>
            <a:r>
              <a:rPr sz="2000">
                <a:solidFill>
                  <a:srgbClr val="FFFFFF"/>
                </a:solidFill>
                <a:latin typeface="Candara"/>
              </a:rPr>
              <a:t>Образец подзаголовка</a:t>
            </a:r>
          </a:p>
        </p:txBody>
      </p:sp>
      <p:sp>
        <p:nvSpPr>
          <p:cNvPr id="11" name="Дата 10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endParaRPr/>
          </a:p>
        </p:txBody>
      </p:sp>
      <p:sp>
        <p:nvSpPr>
          <p:cNvPr id="12" name="Нижний колонтитул 11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>
                <a:latin typeface="Candara"/>
              </a:defRPr>
            </a:lvl1pPr>
          </a:lstStyle>
          <a:p>
            <a:endParaRPr/>
          </a:p>
        </p:txBody>
      </p:sp>
      <p:sp>
        <p:nvSpPr>
          <p:cNvPr id="13" name="Номер слайда 12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>
                <a:latin typeface="Candara"/>
              </a:rPr>
              <a:t>Образец заголовка</a:t>
            </a:r>
          </a:p>
        </p:txBody>
      </p:sp>
      <p:sp>
        <p:nvSpPr>
          <p:cNvPr id="3" name="Дата 2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endParaRPr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>
                <a:latin typeface="Candara"/>
              </a:defRPr>
            </a:lvl1pPr>
          </a:lstStyle>
          <a:p>
            <a:endParaRPr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  <p:sp>
        <p:nvSpPr>
          <p:cNvPr id="6" name="Текст 5"/>
          <p:cNvSpPr txBox="1">
            <a:spLocks noGrp="1"/>
          </p:cNvSpPr>
          <p:nvPr>
            <p:ph type="body" idx="13"/>
          </p:nvPr>
        </p:nvSpPr>
        <p:spPr>
          <a:xfrm>
            <a:off x="676275" y="2678112"/>
            <a:ext cx="3821112" cy="3446463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>
                <a:latin typeface="Candara"/>
              </a:rPr>
              <a:t>Образец текста</a:t>
            </a:r>
          </a:p>
          <a:p>
            <a:pPr lvl="1"/>
            <a:r>
              <a:rPr>
                <a:latin typeface="Candara"/>
              </a:rPr>
              <a:t>Второй уровень</a:t>
            </a:r>
          </a:p>
          <a:p>
            <a:pPr lvl="2"/>
            <a:r>
              <a:rPr>
                <a:latin typeface="Candara"/>
              </a:rPr>
              <a:t>Третий уровень</a:t>
            </a:r>
          </a:p>
          <a:p>
            <a:pPr lvl="3"/>
            <a:r>
              <a:rPr>
                <a:latin typeface="Candara"/>
              </a:rPr>
              <a:t>Четвертый уровень</a:t>
            </a:r>
          </a:p>
          <a:p>
            <a:pPr lvl="4"/>
            <a:r>
              <a:rPr>
                <a:latin typeface="Candara"/>
              </a:rPr>
              <a:t>Пятый уровень</a:t>
            </a:r>
          </a:p>
        </p:txBody>
      </p:sp>
      <p:sp>
        <p:nvSpPr>
          <p:cNvPr id="7" name="Текст 6"/>
          <p:cNvSpPr txBox="1">
            <a:spLocks noGrp="1"/>
          </p:cNvSpPr>
          <p:nvPr>
            <p:ph type="body" idx="14"/>
          </p:nvPr>
        </p:nvSpPr>
        <p:spPr>
          <a:xfrm>
            <a:off x="4645025" y="2678112"/>
            <a:ext cx="3821112" cy="3446463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>
                <a:latin typeface="Candara"/>
              </a:rPr>
              <a:t>Образец текста</a:t>
            </a:r>
          </a:p>
          <a:p>
            <a:pPr lvl="1"/>
            <a:r>
              <a:rPr>
                <a:latin typeface="Candara"/>
              </a:rPr>
              <a:t>Второй уровень</a:t>
            </a:r>
          </a:p>
          <a:p>
            <a:pPr lvl="2"/>
            <a:r>
              <a:rPr>
                <a:latin typeface="Candara"/>
              </a:rPr>
              <a:t>Третий уровень</a:t>
            </a:r>
          </a:p>
          <a:p>
            <a:pPr lvl="3"/>
            <a:r>
              <a:rPr>
                <a:latin typeface="Candara"/>
              </a:rPr>
              <a:t>Четвертый уровень</a:t>
            </a:r>
          </a:p>
          <a:p>
            <a:pPr lvl="4"/>
            <a:r>
              <a:rPr>
                <a:latin typeface="Candara"/>
              </a:rPr>
              <a:t>Пятый уровень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>
                <a:latin typeface="Candara"/>
              </a:rPr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871537" y="2674937"/>
            <a:ext cx="7407275" cy="34496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 algn="l"/>
            <a:r>
              <a:rPr>
                <a:latin typeface="Candara"/>
              </a:rPr>
              <a:t>Образец текста</a:t>
            </a:r>
          </a:p>
          <a:p>
            <a:pPr lvl="1" algn="l"/>
            <a:r>
              <a:rPr>
                <a:latin typeface="Candara"/>
              </a:rPr>
              <a:t>Второй уровень</a:t>
            </a:r>
          </a:p>
          <a:p>
            <a:pPr lvl="2" algn="l"/>
            <a:r>
              <a:rPr>
                <a:latin typeface="Candara"/>
              </a:rPr>
              <a:t>Третий уровень</a:t>
            </a:r>
          </a:p>
          <a:p>
            <a:pPr lvl="3" algn="l"/>
            <a:r>
              <a:rPr>
                <a:latin typeface="Candara"/>
              </a:rPr>
              <a:t>Четвертый уровень</a:t>
            </a:r>
          </a:p>
          <a:p>
            <a:pPr lvl="4" algn="l"/>
            <a:r>
              <a:rPr>
                <a:latin typeface="Candara"/>
              </a:rPr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>
                <a:latin typeface="Candara"/>
              </a:defRPr>
            </a:lvl1pPr>
          </a:lstStyle>
          <a:p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8600" y="228600"/>
            <a:ext cx="8694737" cy="1425575"/>
          </a:xfrm>
          <a:prstGeom prst="roundRect">
            <a:avLst>
              <a:gd name="adj" fmla="val 7134"/>
            </a:avLst>
          </a:prstGeom>
          <a:gradFill rotWithShape="0">
            <a:gsLst>
              <a:gs pos="0">
                <a:srgbClr val="0291E0"/>
              </a:gs>
              <a:gs pos="89999">
                <a:srgbClr val="82D2FE"/>
              </a:gs>
            </a:gsLst>
            <a:lin ang="5400000" scaled="1"/>
          </a:gradFill>
          <a:ln>
            <a:noFill/>
          </a:ln>
        </p:spPr>
        <p:txBody>
          <a:bodyPr wrap="square" anchor="ctr"/>
          <a:lstStyle/>
          <a:p>
            <a:pPr marL="0" lvl="0" indent="0" algn="ctr">
              <a:lnSpc>
                <a:spcPct val="100000"/>
              </a:lnSpc>
              <a:buNone/>
            </a:pPr>
            <a:endParaRPr/>
          </a:p>
        </p:txBody>
      </p:sp>
      <p:sp>
        <p:nvSpPr>
          <p:cNvPr id="3" name="Дата 2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endParaRPr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>
                <a:latin typeface="Candara"/>
              </a:defRPr>
            </a:lvl1pPr>
          </a:lstStyle>
          <a:p>
            <a:endParaRPr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  <p:grpSp>
        <p:nvGrpSpPr>
          <p:cNvPr id="6" name="Группа 5"/>
          <p:cNvGrpSpPr/>
          <p:nvPr/>
        </p:nvGrpSpPr>
        <p:grpSpPr>
          <a:xfrm>
            <a:off x="211137" y="712787"/>
            <a:ext cx="8723313" cy="1330325"/>
            <a:chOff x="-7627" y="8387"/>
            <a:chExt cx="25412" cy="3695"/>
          </a:xfrm>
        </p:grpSpPr>
        <p:sp>
          <p:nvSpPr>
            <p:cNvPr id="7" name="Полилиния 6"/>
            <p:cNvSpPr/>
            <p:nvPr/>
          </p:nvSpPr>
          <p:spPr>
            <a:xfrm>
              <a:off x="9394" y="8790"/>
              <a:ext cx="8390" cy="1984"/>
            </a:xfrm>
            <a:custGeom>
              <a:avLst/>
              <a:gdLst/>
              <a:ahLst/>
              <a:cxnLst/>
              <a:rect l="0" t="0" r="0" b="0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C6E7FC">
                <a:alpha val="28906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-604" y="8433"/>
              <a:ext cx="16172" cy="2362"/>
            </a:xfrm>
            <a:custGeom>
              <a:avLst/>
              <a:gdLst/>
              <a:ahLst/>
              <a:cxnLst/>
              <a:rect l="0" t="0" r="0" b="0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C6E7FC">
                <a:alpha val="39843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6" y="8467"/>
              <a:ext cx="15949" cy="2151"/>
            </a:xfrm>
            <a:custGeom>
              <a:avLst/>
              <a:gdLst/>
              <a:ahLst/>
              <a:cxnLst/>
              <a:rect l="0" t="0" r="0" b="0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8117" y="8430"/>
              <a:ext cx="9649" cy="1810"/>
            </a:xfrm>
            <a:custGeom>
              <a:avLst/>
              <a:gdLst/>
              <a:ahLst/>
              <a:cxnLst/>
              <a:rect l="0" t="0" r="0" b="0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-7627" y="8387"/>
              <a:ext cx="25412" cy="3695"/>
            </a:xfrm>
            <a:custGeom>
              <a:avLst/>
              <a:gdLst/>
              <a:ahLst/>
              <a:cxnLst/>
              <a:rect l="0" t="0" r="0" b="0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BBE0E3"/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</p:grpSp>
      <p:sp>
        <p:nvSpPr>
          <p:cNvPr id="12" name="Заголовок 11"/>
          <p:cNvSpPr txBox="1">
            <a:spLocks noGrp="1"/>
          </p:cNvSpPr>
          <p:nvPr>
            <p:ph type="title"/>
          </p:nvPr>
        </p:nvSpPr>
        <p:spPr>
          <a:xfrm>
            <a:off x="6629400" y="1447800"/>
            <a:ext cx="2057400" cy="448627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 algn="l"/>
            <a:r>
              <a:rPr>
                <a:solidFill>
                  <a:srgbClr val="073E87"/>
                </a:solidFill>
                <a:latin typeface="Candara"/>
              </a:rPr>
              <a:t>Образец заголовка</a:t>
            </a:r>
          </a:p>
        </p:txBody>
      </p:sp>
      <p:sp>
        <p:nvSpPr>
          <p:cNvPr id="13" name="Текст 12"/>
          <p:cNvSpPr txBox="1">
            <a:spLocks noGrp="1"/>
          </p:cNvSpPr>
          <p:nvPr>
            <p:ph type="body" idx="1"/>
          </p:nvPr>
        </p:nvSpPr>
        <p:spPr>
          <a:xfrm>
            <a:off x="457200" y="1447800"/>
            <a:ext cx="6019800" cy="4486275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>
                <a:latin typeface="Candara"/>
              </a:rPr>
              <a:t>Образец текста</a:t>
            </a:r>
          </a:p>
          <a:p>
            <a:pPr lvl="1"/>
            <a:r>
              <a:rPr>
                <a:latin typeface="Candara"/>
              </a:rPr>
              <a:t>Второй уровень</a:t>
            </a:r>
          </a:p>
          <a:p>
            <a:pPr lvl="2"/>
            <a:r>
              <a:rPr>
                <a:latin typeface="Candara"/>
              </a:rPr>
              <a:t>Третий уровень</a:t>
            </a:r>
          </a:p>
          <a:p>
            <a:pPr lvl="3"/>
            <a:r>
              <a:rPr>
                <a:latin typeface="Candara"/>
              </a:rPr>
              <a:t>Четвертый уровень</a:t>
            </a:r>
          </a:p>
          <a:p>
            <a:pPr lvl="4"/>
            <a:r>
              <a:rPr>
                <a:latin typeface="Candara"/>
              </a:rPr>
              <a:t>Пятый уровень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8600" y="228600"/>
            <a:ext cx="8694737" cy="4735512"/>
          </a:xfrm>
          <a:prstGeom prst="roundRect">
            <a:avLst>
              <a:gd name="adj" fmla="val 1268"/>
            </a:avLst>
          </a:prstGeom>
          <a:gradFill rotWithShape="0">
            <a:gsLst>
              <a:gs pos="0">
                <a:srgbClr val="0291E0"/>
              </a:gs>
              <a:gs pos="100000">
                <a:srgbClr val="82D2FE"/>
              </a:gs>
            </a:gsLst>
            <a:lin ang="5400000" scaled="1"/>
          </a:gradFill>
          <a:ln>
            <a:noFill/>
          </a:ln>
        </p:spPr>
        <p:txBody>
          <a:bodyPr wrap="square" anchor="ctr"/>
          <a:lstStyle/>
          <a:p>
            <a:pPr marL="0" lvl="0" indent="0" algn="ctr">
              <a:lnSpc>
                <a:spcPct val="100000"/>
              </a:lnSpc>
              <a:buNone/>
            </a:pPr>
            <a:endParaRPr/>
          </a:p>
        </p:txBody>
      </p:sp>
      <p:sp>
        <p:nvSpPr>
          <p:cNvPr id="3" name="Полилиния 2"/>
          <p:cNvSpPr/>
          <p:nvPr/>
        </p:nvSpPr>
        <p:spPr>
          <a:xfrm>
            <a:off x="6046787" y="4202112"/>
            <a:ext cx="2874963" cy="712788"/>
          </a:xfrm>
          <a:custGeom>
            <a:avLst/>
            <a:gdLst/>
            <a:ahLst/>
            <a:cxnLst/>
            <a:rect l="0" t="0" r="0" b="0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rgbClr val="C6E7FC">
              <a:alpha val="28906"/>
            </a:srgbClr>
          </a:solidFill>
          <a:ln>
            <a:noFill/>
          </a:ln>
        </p:spPr>
        <p:txBody>
          <a:bodyPr wrap="square" anchor="t"/>
          <a:lstStyle/>
          <a:p>
            <a:pPr marL="0" lvl="0" indent="0" algn="l">
              <a:lnSpc>
                <a:spcPct val="100000"/>
              </a:lnSpc>
              <a:buNone/>
            </a:pPr>
            <a:endParaRPr/>
          </a:p>
        </p:txBody>
      </p:sp>
      <p:sp>
        <p:nvSpPr>
          <p:cNvPr id="4" name="Полилиния 3"/>
          <p:cNvSpPr/>
          <p:nvPr/>
        </p:nvSpPr>
        <p:spPr>
          <a:xfrm>
            <a:off x="2617787" y="4075112"/>
            <a:ext cx="5543550" cy="849313"/>
          </a:xfrm>
          <a:custGeom>
            <a:avLst/>
            <a:gdLst/>
            <a:ahLst/>
            <a:cxnLst/>
            <a:rect l="0" t="0" r="0" b="0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rgbClr val="C6E7FC">
              <a:alpha val="39843"/>
            </a:srgbClr>
          </a:solidFill>
          <a:ln>
            <a:noFill/>
          </a:ln>
        </p:spPr>
        <p:txBody>
          <a:bodyPr wrap="square" anchor="t"/>
          <a:lstStyle/>
          <a:p>
            <a:pPr marL="0" lvl="0" indent="0" algn="l">
              <a:lnSpc>
                <a:spcPct val="100000"/>
              </a:lnSpc>
              <a:buNone/>
            </a:pPr>
            <a:endParaRPr/>
          </a:p>
        </p:txBody>
      </p:sp>
      <p:sp>
        <p:nvSpPr>
          <p:cNvPr id="5" name="Полилиния 4"/>
          <p:cNvSpPr/>
          <p:nvPr/>
        </p:nvSpPr>
        <p:spPr>
          <a:xfrm>
            <a:off x="2827337" y="4086225"/>
            <a:ext cx="5467350" cy="773112"/>
          </a:xfrm>
          <a:custGeom>
            <a:avLst/>
            <a:gdLst/>
            <a:ahLst/>
            <a:cxnLst/>
            <a:rect l="0" t="0" r="0" b="0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</a:ln>
        </p:spPr>
        <p:txBody>
          <a:bodyPr wrap="square" anchor="t"/>
          <a:lstStyle/>
          <a:p>
            <a:pPr marL="0" lvl="0" indent="0" algn="l">
              <a:lnSpc>
                <a:spcPct val="100000"/>
              </a:lnSpc>
              <a:buNone/>
            </a:pPr>
            <a:endParaRPr/>
          </a:p>
        </p:txBody>
      </p:sp>
      <p:sp>
        <p:nvSpPr>
          <p:cNvPr id="6" name="Полилиния 5"/>
          <p:cNvSpPr/>
          <p:nvPr/>
        </p:nvSpPr>
        <p:spPr>
          <a:xfrm>
            <a:off x="5608637" y="4073525"/>
            <a:ext cx="3306763" cy="650875"/>
          </a:xfrm>
          <a:custGeom>
            <a:avLst/>
            <a:gdLst/>
            <a:ahLst/>
            <a:cxnLst/>
            <a:rect l="0" t="0" r="0" b="0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</a:ln>
        </p:spPr>
        <p:txBody>
          <a:bodyPr wrap="square" anchor="t"/>
          <a:lstStyle/>
          <a:p>
            <a:pPr marL="0" lvl="0" indent="0" algn="l">
              <a:lnSpc>
                <a:spcPct val="100000"/>
              </a:lnSpc>
              <a:buNone/>
            </a:pPr>
            <a:endParaRPr/>
          </a:p>
        </p:txBody>
      </p:sp>
      <p:sp>
        <p:nvSpPr>
          <p:cNvPr id="7" name="Полилиния 6"/>
          <p:cNvSpPr/>
          <p:nvPr/>
        </p:nvSpPr>
        <p:spPr>
          <a:xfrm>
            <a:off x="211137" y="4057650"/>
            <a:ext cx="8723313" cy="1328737"/>
          </a:xfrm>
          <a:custGeom>
            <a:avLst/>
            <a:gdLst/>
            <a:ahLst/>
            <a:cxnLst/>
            <a:rect l="0" t="0" r="0" b="0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solidFill>
            <a:srgbClr val="BBE0E3"/>
          </a:solidFill>
          <a:ln>
            <a:noFill/>
          </a:ln>
        </p:spPr>
        <p:txBody>
          <a:bodyPr wrap="square" anchor="t"/>
          <a:lstStyle/>
          <a:p>
            <a:pPr marL="0" lvl="0" indent="0" algn="l">
              <a:lnSpc>
                <a:spcPct val="100000"/>
              </a:lnSpc>
              <a:buNone/>
            </a:pPr>
            <a:endParaRPr/>
          </a:p>
        </p:txBody>
      </p:sp>
      <p:sp>
        <p:nvSpPr>
          <p:cNvPr id="8" name="Заголовок 7"/>
          <p:cNvSpPr txBox="1">
            <a:spLocks noGrp="1"/>
          </p:cNvSpPr>
          <p:nvPr>
            <p:ph type="title"/>
          </p:nvPr>
        </p:nvSpPr>
        <p:spPr>
          <a:xfrm>
            <a:off x="688975" y="2462212"/>
            <a:ext cx="7772400" cy="1524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 algn="ctr"/>
            <a:r>
              <a:rPr sz="4400" b="0" i="0" u="none" strike="noStrike">
                <a:latin typeface="Candara"/>
              </a:rPr>
              <a:t>Образец заголовка</a:t>
            </a:r>
          </a:p>
        </p:txBody>
      </p:sp>
      <p:sp>
        <p:nvSpPr>
          <p:cNvPr id="9" name="Текст 8"/>
          <p:cNvSpPr txBox="1">
            <a:spLocks noGrp="1"/>
          </p:cNvSpPr>
          <p:nvPr>
            <p:ph type="body" idx="1"/>
          </p:nvPr>
        </p:nvSpPr>
        <p:spPr>
          <a:xfrm>
            <a:off x="1366837" y="1436687"/>
            <a:ext cx="6416675" cy="939800"/>
          </a:xfrm>
          <a:prstGeom prst="rect">
            <a:avLst/>
          </a:prstGeom>
          <a:noFill/>
          <a:ln>
            <a:noFill/>
          </a:ln>
        </p:spPr>
        <p:txBody>
          <a:bodyPr wrap="square" anchor="b"/>
          <a:lstStyle/>
          <a:p>
            <a:pPr marL="0" lvl="0" indent="0" algn="ctr">
              <a:buNone/>
            </a:pPr>
            <a:r>
              <a:rPr sz="2000">
                <a:solidFill>
                  <a:srgbClr val="FFFFFF"/>
                </a:solidFill>
                <a:latin typeface="Candara"/>
              </a:rPr>
              <a:t>Образец текста</a:t>
            </a:r>
          </a:p>
        </p:txBody>
      </p:sp>
      <p:sp>
        <p:nvSpPr>
          <p:cNvPr id="10" name="Дата 9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endParaRPr/>
          </a:p>
        </p:txBody>
      </p:sp>
      <p:sp>
        <p:nvSpPr>
          <p:cNvPr id="11" name="Нижний колонтитул 10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>
                <a:latin typeface="Candara"/>
              </a:defRPr>
            </a:lvl1pPr>
          </a:lstStyle>
          <a:p>
            <a:endParaRPr/>
          </a:p>
        </p:txBody>
      </p:sp>
      <p:sp>
        <p:nvSpPr>
          <p:cNvPr id="12" name="Номер слайда 11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8600" y="228600"/>
            <a:ext cx="8694737" cy="6034087"/>
          </a:xfrm>
          <a:prstGeom prst="roundRect">
            <a:avLst>
              <a:gd name="adj" fmla="val 1268"/>
            </a:avLst>
          </a:prstGeom>
          <a:gradFill rotWithShape="0">
            <a:gsLst>
              <a:gs pos="0">
                <a:srgbClr val="0291E0"/>
              </a:gs>
              <a:gs pos="100000">
                <a:srgbClr val="82D2FE"/>
              </a:gs>
            </a:gsLst>
            <a:lin ang="5400000" scaled="1"/>
          </a:gradFill>
          <a:ln>
            <a:noFill/>
          </a:ln>
        </p:spPr>
        <p:txBody>
          <a:bodyPr wrap="square" anchor="ctr"/>
          <a:lstStyle/>
          <a:p>
            <a:pPr marL="0" lvl="0" indent="0" algn="ctr">
              <a:lnSpc>
                <a:spcPct val="100000"/>
              </a:lnSpc>
              <a:buNone/>
            </a:pPr>
            <a:endParaRPr/>
          </a:p>
        </p:txBody>
      </p:sp>
      <p:grpSp>
        <p:nvGrpSpPr>
          <p:cNvPr id="3" name="Группа 2"/>
          <p:cNvGrpSpPr/>
          <p:nvPr/>
        </p:nvGrpSpPr>
        <p:grpSpPr>
          <a:xfrm>
            <a:off x="211137" y="5353050"/>
            <a:ext cx="8723313" cy="1330325"/>
            <a:chOff x="-7627" y="8387"/>
            <a:chExt cx="25412" cy="3695"/>
          </a:xfrm>
        </p:grpSpPr>
        <p:sp>
          <p:nvSpPr>
            <p:cNvPr id="4" name="Полилиния 3"/>
            <p:cNvSpPr/>
            <p:nvPr/>
          </p:nvSpPr>
          <p:spPr>
            <a:xfrm>
              <a:off x="9394" y="8790"/>
              <a:ext cx="8390" cy="1984"/>
            </a:xfrm>
            <a:custGeom>
              <a:avLst/>
              <a:gdLst/>
              <a:ahLst/>
              <a:cxnLst/>
              <a:rect l="0" t="0" r="0" b="0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C6E7FC">
                <a:alpha val="28906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-604" y="8433"/>
              <a:ext cx="16172" cy="2362"/>
            </a:xfrm>
            <a:custGeom>
              <a:avLst/>
              <a:gdLst/>
              <a:ahLst/>
              <a:cxnLst/>
              <a:rect l="0" t="0" r="0" b="0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C6E7FC">
                <a:alpha val="39843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6" y="8467"/>
              <a:ext cx="15949" cy="2151"/>
            </a:xfrm>
            <a:custGeom>
              <a:avLst/>
              <a:gdLst/>
              <a:ahLst/>
              <a:cxnLst/>
              <a:rect l="0" t="0" r="0" b="0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8117" y="8430"/>
              <a:ext cx="9649" cy="1810"/>
            </a:xfrm>
            <a:custGeom>
              <a:avLst/>
              <a:gdLst/>
              <a:ahLst/>
              <a:cxnLst/>
              <a:rect l="0" t="0" r="0" b="0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-7627" y="8387"/>
              <a:ext cx="25412" cy="3695"/>
            </a:xfrm>
            <a:custGeom>
              <a:avLst/>
              <a:gdLst/>
              <a:ahLst/>
              <a:cxnLst/>
              <a:rect l="0" t="0" r="0" b="0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BBE0E3"/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</p:grpSp>
      <p:sp>
        <p:nvSpPr>
          <p:cNvPr id="9" name="Заголовок 8"/>
          <p:cNvSpPr txBox="1">
            <a:spLocks noGrp="1"/>
          </p:cNvSpPr>
          <p:nvPr>
            <p:ph type="title"/>
          </p:nvPr>
        </p:nvSpPr>
        <p:spPr>
          <a:xfrm>
            <a:off x="4873625" y="338137"/>
            <a:ext cx="3811587" cy="2428875"/>
          </a:xfrm>
          <a:prstGeom prst="rect">
            <a:avLst/>
          </a:prstGeom>
          <a:noFill/>
          <a:ln>
            <a:noFill/>
          </a:ln>
        </p:spPr>
        <p:txBody>
          <a:bodyPr wrap="square" anchor="b"/>
          <a:lstStyle/>
          <a:p>
            <a:pPr lvl="0" algn="l"/>
            <a:r>
              <a:rPr sz="2800" b="0" i="0" u="none" strike="noStrike">
                <a:solidFill>
                  <a:srgbClr val="FFFFFF"/>
                </a:solidFill>
                <a:latin typeface="Candara"/>
              </a:rPr>
              <a:t>Образец заголовка</a:t>
            </a:r>
          </a:p>
        </p:txBody>
      </p:sp>
      <p:sp>
        <p:nvSpPr>
          <p:cNvPr id="10" name="Текст 9"/>
          <p:cNvSpPr txBox="1">
            <a:spLocks noGrp="1"/>
          </p:cNvSpPr>
          <p:nvPr>
            <p:ph type="body" idx="2"/>
          </p:nvPr>
        </p:nvSpPr>
        <p:spPr>
          <a:xfrm>
            <a:off x="4867275" y="2784475"/>
            <a:ext cx="3817937" cy="2420937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>
              <a:buNone/>
            </a:pPr>
            <a:r>
              <a:rPr sz="1800">
                <a:solidFill>
                  <a:srgbClr val="FFFFFF"/>
                </a:solidFill>
                <a:latin typeface="Candara"/>
              </a:rPr>
              <a:t>Образец текста</a:t>
            </a:r>
          </a:p>
        </p:txBody>
      </p:sp>
      <p:sp>
        <p:nvSpPr>
          <p:cNvPr id="11" name="Дата 10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endParaRPr/>
          </a:p>
        </p:txBody>
      </p:sp>
      <p:sp>
        <p:nvSpPr>
          <p:cNvPr id="12" name="Нижний колонтитул 11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>
                <a:latin typeface="Candara"/>
              </a:defRPr>
            </a:lvl1pPr>
          </a:lstStyle>
          <a:p>
            <a:endParaRPr/>
          </a:p>
        </p:txBody>
      </p:sp>
      <p:sp>
        <p:nvSpPr>
          <p:cNvPr id="13" name="Номер слайда 12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  <p:sp>
        <p:nvSpPr>
          <p:cNvPr id="14" name="Объект 13"/>
          <p:cNvSpPr txBox="1">
            <a:spLocks noGrp="1"/>
          </p:cNvSpPr>
          <p:nvPr>
            <p:ph idx="1"/>
          </p:nvPr>
        </p:nvSpPr>
        <p:spPr>
          <a:xfrm>
            <a:off x="838200" y="1371600"/>
            <a:ext cx="3565525" cy="2925762"/>
          </a:xfrm>
          <a:prstGeom prst="rect">
            <a:avLst/>
          </a:prstGeom>
          <a:solidFill>
            <a:srgbClr val="31B6FD"/>
          </a:solidFill>
          <a:ln>
            <a:noFill/>
          </a:ln>
        </p:spPr>
        <p:txBody>
          <a:bodyPr wrap="square" anchor="t"/>
          <a:lstStyle/>
          <a:p>
            <a:pPr marL="0" lvl="0" indent="0" algn="ctr">
              <a:lnSpc>
                <a:spcPct val="100000"/>
              </a:lnSpc>
              <a:buNone/>
            </a:pPr>
            <a:r>
              <a:rPr sz="3200" b="0" i="0" u="none" strike="noStrike" baseline="0">
                <a:solidFill>
                  <a:srgbClr val="FFFFFF"/>
                </a:solidFill>
                <a:latin typeface="Candara"/>
              </a:rPr>
              <a:t>Вставка рисунка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>
                <a:latin typeface="Candara"/>
              </a:rPr>
              <a:t>Образец заголовка</a:t>
            </a:r>
          </a:p>
        </p:txBody>
      </p:sp>
      <p:sp>
        <p:nvSpPr>
          <p:cNvPr id="3" name="Дата 2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endParaRPr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>
                <a:latin typeface="Candara"/>
              </a:defRPr>
            </a:lvl1pPr>
          </a:lstStyle>
          <a:p>
            <a:endParaRPr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>
                <a:latin typeface="Candara"/>
              </a:rPr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676275" y="2678112"/>
            <a:ext cx="3821112" cy="63817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marL="0" lvl="0" indent="0" algn="ctr">
              <a:buNone/>
            </a:pPr>
            <a:r>
              <a:rPr sz="2400" b="0" i="0" u="none" strike="noStrike">
                <a:solidFill>
                  <a:srgbClr val="073E87"/>
                </a:solidFill>
                <a:latin typeface="Candara"/>
              </a:rPr>
              <a:t>Образец текста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676275" y="3429000"/>
            <a:ext cx="3819525" cy="269716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 sz="2000">
                <a:latin typeface="Candara"/>
              </a:rPr>
              <a:t>Образец текста</a:t>
            </a:r>
          </a:p>
          <a:p>
            <a:pPr lvl="1"/>
            <a:r>
              <a:rPr sz="1800">
                <a:latin typeface="Candara"/>
              </a:rPr>
              <a:t>Второй уровень</a:t>
            </a:r>
          </a:p>
          <a:p>
            <a:pPr lvl="2"/>
            <a:r>
              <a:rPr sz="1600">
                <a:latin typeface="Candara"/>
              </a:rPr>
              <a:t>Третий уровень</a:t>
            </a:r>
          </a:p>
          <a:p>
            <a:pPr lvl="3"/>
            <a:r>
              <a:rPr sz="1400">
                <a:latin typeface="Candara"/>
              </a:rPr>
              <a:t>Четвертый уровень</a:t>
            </a:r>
          </a:p>
          <a:p>
            <a:pPr lvl="4"/>
            <a:r>
              <a:rPr sz="1400">
                <a:latin typeface="Candara"/>
              </a:rPr>
              <a:t>Пятый уровень</a:t>
            </a:r>
          </a:p>
        </p:txBody>
      </p:sp>
      <p:sp>
        <p:nvSpPr>
          <p:cNvPr id="5" name="Текст 4"/>
          <p:cNvSpPr txBox="1">
            <a:spLocks noGrp="1"/>
          </p:cNvSpPr>
          <p:nvPr>
            <p:ph type="body" idx="3"/>
          </p:nvPr>
        </p:nvSpPr>
        <p:spPr>
          <a:xfrm>
            <a:off x="4648200" y="2678112"/>
            <a:ext cx="3821112" cy="63817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marL="0" lvl="0" indent="0" algn="ctr">
              <a:buNone/>
            </a:pPr>
            <a:r>
              <a:rPr sz="2400" b="0" i="0" u="none" strike="noStrike">
                <a:solidFill>
                  <a:srgbClr val="073E87"/>
                </a:solidFill>
                <a:latin typeface="Candara"/>
              </a:rPr>
              <a:t>Образец текста</a:t>
            </a:r>
          </a:p>
        </p:txBody>
      </p:sp>
      <p:sp>
        <p:nvSpPr>
          <p:cNvPr id="6" name="Текст 5"/>
          <p:cNvSpPr txBox="1">
            <a:spLocks noGrp="1"/>
          </p:cNvSpPr>
          <p:nvPr>
            <p:ph type="body" idx="4"/>
          </p:nvPr>
        </p:nvSpPr>
        <p:spPr>
          <a:xfrm>
            <a:off x="4645025" y="3429000"/>
            <a:ext cx="3821112" cy="269716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 sz="2000">
                <a:latin typeface="Candara"/>
              </a:rPr>
              <a:t>Образец текста</a:t>
            </a:r>
          </a:p>
          <a:p>
            <a:pPr lvl="1"/>
            <a:r>
              <a:rPr sz="1800">
                <a:latin typeface="Candara"/>
              </a:rPr>
              <a:t>Второй уровень</a:t>
            </a:r>
          </a:p>
          <a:p>
            <a:pPr lvl="2"/>
            <a:r>
              <a:rPr sz="1600">
                <a:latin typeface="Candara"/>
              </a:rPr>
              <a:t>Третий уровень</a:t>
            </a:r>
          </a:p>
          <a:p>
            <a:pPr lvl="3"/>
            <a:r>
              <a:rPr sz="1400">
                <a:latin typeface="Candara"/>
              </a:rPr>
              <a:t>Четвертый уровень</a:t>
            </a:r>
          </a:p>
          <a:p>
            <a:pPr lvl="4"/>
            <a:r>
              <a:rPr sz="1400">
                <a:latin typeface="Candara"/>
              </a:rPr>
              <a:t>Пятый уровень</a:t>
            </a:r>
          </a:p>
        </p:txBody>
      </p:sp>
      <p:sp>
        <p:nvSpPr>
          <p:cNvPr id="7" name="Дата 6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endParaRPr/>
          </a:p>
        </p:txBody>
      </p:sp>
      <p:sp>
        <p:nvSpPr>
          <p:cNvPr id="8" name="Нижний колонтитул 7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>
                <a:latin typeface="Candara"/>
              </a:defRPr>
            </a:lvl1pPr>
          </a:lstStyle>
          <a:p>
            <a:endParaRPr/>
          </a:p>
        </p:txBody>
      </p:sp>
      <p:sp>
        <p:nvSpPr>
          <p:cNvPr id="9" name="Номер слайда 8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8600" y="228600"/>
            <a:ext cx="8694737" cy="1425575"/>
          </a:xfrm>
          <a:prstGeom prst="roundRect">
            <a:avLst>
              <a:gd name="adj" fmla="val 7134"/>
            </a:avLst>
          </a:prstGeom>
          <a:gradFill rotWithShape="0">
            <a:gsLst>
              <a:gs pos="0">
                <a:srgbClr val="0291E0"/>
              </a:gs>
              <a:gs pos="89999">
                <a:srgbClr val="82D2FE"/>
              </a:gs>
            </a:gsLst>
            <a:lin ang="5400000" scaled="1"/>
          </a:gradFill>
          <a:ln>
            <a:noFill/>
          </a:ln>
        </p:spPr>
        <p:txBody>
          <a:bodyPr wrap="square" anchor="ctr"/>
          <a:lstStyle/>
          <a:p>
            <a:pPr marL="0" lvl="0" indent="0" algn="ctr">
              <a:lnSpc>
                <a:spcPct val="100000"/>
              </a:lnSpc>
              <a:buNone/>
            </a:pPr>
            <a:endParaRPr/>
          </a:p>
        </p:txBody>
      </p:sp>
      <p:sp>
        <p:nvSpPr>
          <p:cNvPr id="3" name="Дата 2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endParaRPr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>
                <a:latin typeface="Candara"/>
              </a:defRPr>
            </a:lvl1pPr>
          </a:lstStyle>
          <a:p>
            <a:endParaRPr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  <p:sp>
        <p:nvSpPr>
          <p:cNvPr id="6" name="Текст 5"/>
          <p:cNvSpPr txBox="1">
            <a:spLocks noGrp="1"/>
          </p:cNvSpPr>
          <p:nvPr>
            <p:ph type="body" idx="2"/>
          </p:nvPr>
        </p:nvSpPr>
        <p:spPr>
          <a:xfrm>
            <a:off x="914400" y="3581400"/>
            <a:ext cx="3352800" cy="1905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>
              <a:spcAft>
                <a:spcPts val="600"/>
              </a:spcAft>
              <a:buNone/>
            </a:pPr>
            <a:r>
              <a:rPr sz="1800">
                <a:solidFill>
                  <a:srgbClr val="073E87"/>
                </a:solidFill>
                <a:latin typeface="Candara"/>
              </a:rPr>
              <a:t>Образец текста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11137" y="712787"/>
            <a:ext cx="8723313" cy="1330325"/>
            <a:chOff x="-7627" y="8387"/>
            <a:chExt cx="25412" cy="3695"/>
          </a:xfrm>
        </p:grpSpPr>
        <p:sp>
          <p:nvSpPr>
            <p:cNvPr id="8" name="Полилиния 7"/>
            <p:cNvSpPr/>
            <p:nvPr/>
          </p:nvSpPr>
          <p:spPr>
            <a:xfrm>
              <a:off x="9394" y="8790"/>
              <a:ext cx="8390" cy="1984"/>
            </a:xfrm>
            <a:custGeom>
              <a:avLst/>
              <a:gdLst/>
              <a:ahLst/>
              <a:cxnLst/>
              <a:rect l="0" t="0" r="0" b="0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C6E7FC">
                <a:alpha val="28906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-604" y="8433"/>
              <a:ext cx="16172" cy="2362"/>
            </a:xfrm>
            <a:custGeom>
              <a:avLst/>
              <a:gdLst/>
              <a:ahLst/>
              <a:cxnLst/>
              <a:rect l="0" t="0" r="0" b="0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C6E7FC">
                <a:alpha val="39843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6" y="8467"/>
              <a:ext cx="15949" cy="2151"/>
            </a:xfrm>
            <a:custGeom>
              <a:avLst/>
              <a:gdLst/>
              <a:ahLst/>
              <a:cxnLst/>
              <a:rect l="0" t="0" r="0" b="0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8117" y="8430"/>
              <a:ext cx="9649" cy="1810"/>
            </a:xfrm>
            <a:custGeom>
              <a:avLst/>
              <a:gdLst/>
              <a:ahLst/>
              <a:cxnLst/>
              <a:rect l="0" t="0" r="0" b="0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-7627" y="8387"/>
              <a:ext cx="25412" cy="3695"/>
            </a:xfrm>
            <a:custGeom>
              <a:avLst/>
              <a:gdLst/>
              <a:ahLst/>
              <a:cxnLst/>
              <a:rect l="0" t="0" r="0" b="0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BBE0E3"/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</p:grpSp>
      <p:sp>
        <p:nvSpPr>
          <p:cNvPr id="13" name="Заголовок 12"/>
          <p:cNvSpPr txBox="1">
            <a:spLocks noGrp="1"/>
          </p:cNvSpPr>
          <p:nvPr>
            <p:ph type="title"/>
          </p:nvPr>
        </p:nvSpPr>
        <p:spPr>
          <a:xfrm>
            <a:off x="914400" y="2286000"/>
            <a:ext cx="3352800" cy="1252537"/>
          </a:xfrm>
          <a:prstGeom prst="rect">
            <a:avLst/>
          </a:prstGeom>
          <a:noFill/>
          <a:ln>
            <a:noFill/>
          </a:ln>
        </p:spPr>
        <p:txBody>
          <a:bodyPr wrap="square" anchor="b"/>
          <a:lstStyle/>
          <a:p>
            <a:pPr lvl="0" algn="l"/>
            <a:r>
              <a:rPr sz="3200">
                <a:solidFill>
                  <a:srgbClr val="073E87"/>
                </a:solidFill>
                <a:latin typeface="Candara"/>
              </a:rPr>
              <a:t>Образец заголовка</a:t>
            </a:r>
          </a:p>
        </p:txBody>
      </p:sp>
      <p:sp>
        <p:nvSpPr>
          <p:cNvPr id="14" name="Текст 13"/>
          <p:cNvSpPr txBox="1">
            <a:spLocks noGrp="1"/>
          </p:cNvSpPr>
          <p:nvPr>
            <p:ph type="body" idx="1"/>
          </p:nvPr>
        </p:nvSpPr>
        <p:spPr>
          <a:xfrm>
            <a:off x="4651375" y="1828800"/>
            <a:ext cx="3903662" cy="3810000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 sz="2200">
                <a:solidFill>
                  <a:srgbClr val="073E87"/>
                </a:solidFill>
                <a:latin typeface="Candara"/>
              </a:rPr>
              <a:t>Образец текста</a:t>
            </a:r>
          </a:p>
          <a:p>
            <a:pPr lvl="1"/>
            <a:r>
              <a:rPr sz="2000">
                <a:solidFill>
                  <a:srgbClr val="073E87"/>
                </a:solidFill>
                <a:latin typeface="Candara"/>
              </a:rPr>
              <a:t>Второй уровень</a:t>
            </a:r>
          </a:p>
          <a:p>
            <a:pPr lvl="2"/>
            <a:r>
              <a:rPr sz="1800">
                <a:solidFill>
                  <a:srgbClr val="073E87"/>
                </a:solidFill>
                <a:latin typeface="Candara"/>
              </a:rPr>
              <a:t>Третий уровень</a:t>
            </a:r>
          </a:p>
          <a:p>
            <a:pPr lvl="3"/>
            <a:r>
              <a:rPr sz="1600">
                <a:solidFill>
                  <a:srgbClr val="073E87"/>
                </a:solidFill>
                <a:latin typeface="Candara"/>
              </a:rPr>
              <a:t>Четвертый уровень</a:t>
            </a:r>
          </a:p>
          <a:p>
            <a:pPr lvl="4"/>
            <a:r>
              <a:rPr sz="1600">
                <a:solidFill>
                  <a:srgbClr val="073E87"/>
                </a:solidFill>
                <a:latin typeface="Candara"/>
              </a:rPr>
              <a:t>Пятый уровень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8600" y="228600"/>
            <a:ext cx="8694737" cy="1425575"/>
          </a:xfrm>
          <a:prstGeom prst="roundRect">
            <a:avLst>
              <a:gd name="adj" fmla="val 7134"/>
            </a:avLst>
          </a:prstGeom>
          <a:gradFill rotWithShape="0">
            <a:gsLst>
              <a:gs pos="0">
                <a:srgbClr val="0291E0"/>
              </a:gs>
              <a:gs pos="89999">
                <a:srgbClr val="82D2FE"/>
              </a:gs>
            </a:gsLst>
            <a:lin ang="5400000" scaled="1"/>
          </a:gradFill>
          <a:ln>
            <a:noFill/>
          </a:ln>
        </p:spPr>
        <p:txBody>
          <a:bodyPr wrap="square" anchor="ctr"/>
          <a:lstStyle/>
          <a:p>
            <a:pPr marL="0" lvl="0" indent="0" algn="ctr">
              <a:lnSpc>
                <a:spcPct val="100000"/>
              </a:lnSpc>
              <a:buNone/>
            </a:pPr>
            <a:endParaRPr/>
          </a:p>
        </p:txBody>
      </p:sp>
      <p:grpSp>
        <p:nvGrpSpPr>
          <p:cNvPr id="3" name="Группа 2"/>
          <p:cNvGrpSpPr/>
          <p:nvPr/>
        </p:nvGrpSpPr>
        <p:grpSpPr>
          <a:xfrm>
            <a:off x="211137" y="712787"/>
            <a:ext cx="8723313" cy="1328738"/>
            <a:chOff x="-7627" y="8387"/>
            <a:chExt cx="25444" cy="3695"/>
          </a:xfrm>
        </p:grpSpPr>
        <p:sp>
          <p:nvSpPr>
            <p:cNvPr id="4" name="Полилиния 3"/>
            <p:cNvSpPr/>
            <p:nvPr/>
          </p:nvSpPr>
          <p:spPr>
            <a:xfrm>
              <a:off x="9394" y="8790"/>
              <a:ext cx="8390" cy="1984"/>
            </a:xfrm>
            <a:custGeom>
              <a:avLst/>
              <a:gdLst/>
              <a:ahLst/>
              <a:cxnLst/>
              <a:rect l="0" t="0" r="0" b="0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C6E7FC">
                <a:alpha val="28906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-604" y="8433"/>
              <a:ext cx="16172" cy="2362"/>
            </a:xfrm>
            <a:custGeom>
              <a:avLst/>
              <a:gdLst/>
              <a:ahLst/>
              <a:cxnLst/>
              <a:rect l="0" t="0" r="0" b="0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C6E7FC">
                <a:alpha val="39843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6" y="8467"/>
              <a:ext cx="15949" cy="2151"/>
            </a:xfrm>
            <a:custGeom>
              <a:avLst/>
              <a:gdLst/>
              <a:ahLst/>
              <a:cxnLst/>
              <a:rect l="0" t="0" r="0" b="0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8117" y="8430"/>
              <a:ext cx="9649" cy="1810"/>
            </a:xfrm>
            <a:custGeom>
              <a:avLst/>
              <a:gdLst/>
              <a:ahLst/>
              <a:cxnLst/>
              <a:rect l="0" t="0" r="0" b="0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-7627" y="8387"/>
              <a:ext cx="25444" cy="3695"/>
            </a:xfrm>
            <a:custGeom>
              <a:avLst/>
              <a:gdLst/>
              <a:ahLst/>
              <a:cxnLst/>
              <a:rect l="0" t="0" r="0" b="0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BBE0E3"/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</p:grpSp>
      <p:sp>
        <p:nvSpPr>
          <p:cNvPr id="9" name="Дата 8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endParaRPr/>
          </a:p>
        </p:txBody>
      </p:sp>
      <p:sp>
        <p:nvSpPr>
          <p:cNvPr id="10" name="Нижний колонтитул 9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>
                <a:latin typeface="Candara"/>
              </a:defRPr>
            </a:lvl1pPr>
          </a:lstStyle>
          <a:p>
            <a:endParaRPr/>
          </a:p>
        </p:txBody>
      </p:sp>
      <p:sp>
        <p:nvSpPr>
          <p:cNvPr id="11" name="Номер слайда 10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685800" y="2125662"/>
            <a:ext cx="7772400" cy="1439863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 algn="ctr"/>
            <a:r>
              <a:rPr/>
              <a:t>Образец заголовка</a:t>
            </a: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1"/>
          </p:nvPr>
        </p:nvSpPr>
        <p:spPr>
          <a:xfrm>
            <a:off x="1371600" y="3867150"/>
            <a:ext cx="6400800" cy="1762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 algn="ctr"/>
            <a:r>
              <a:rPr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617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 algn="ctr"/>
            <a:r>
              <a:rPr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457200" y="1603375"/>
            <a:ext cx="8229600" cy="450691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 algn="l"/>
            <a:r>
              <a:rPr/>
              <a:t>Образец текста</a:t>
            </a:r>
          </a:p>
          <a:p>
            <a:pPr lvl="0" algn="l"/>
            <a:r>
              <a:rPr/>
              <a:t>Второй уровень</a:t>
            </a:r>
          </a:p>
          <a:p>
            <a:pPr lvl="0" algn="l"/>
            <a:r>
              <a:rPr/>
              <a:t>Третий уровень</a:t>
            </a:r>
          </a:p>
          <a:p>
            <a:pPr lvl="0" algn="l"/>
            <a:r>
              <a:rPr/>
              <a:t>Четвертый уровень</a:t>
            </a:r>
          </a:p>
          <a:p>
            <a:pPr lvl="0" algn="l"/>
            <a:r>
              <a:rPr/>
              <a:t>Пятый уровень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617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 algn="ctr"/>
            <a:r>
              <a:rPr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457200" y="1603375"/>
            <a:ext cx="4022725" cy="450691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 algn="l"/>
            <a:r>
              <a:rPr/>
              <a:t>Образец текста</a:t>
            </a:r>
          </a:p>
          <a:p>
            <a:pPr lvl="0" algn="l"/>
            <a:r>
              <a:rPr/>
              <a:t>Второй уровень</a:t>
            </a:r>
          </a:p>
          <a:p>
            <a:pPr lvl="0" algn="l"/>
            <a:r>
              <a:rPr/>
              <a:t>Третий уровень</a:t>
            </a:r>
          </a:p>
          <a:p>
            <a:pPr lvl="0" algn="l"/>
            <a:r>
              <a:rPr/>
              <a:t>Четвертый уровень</a:t>
            </a:r>
          </a:p>
          <a:p>
            <a:pPr lvl="0" algn="l"/>
            <a:r>
              <a:rPr/>
              <a:t>Пятый уровень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4652962" y="1603375"/>
            <a:ext cx="4024313" cy="450691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 algn="l"/>
            <a:r>
              <a:rPr/>
              <a:t>Образец текста</a:t>
            </a:r>
          </a:p>
          <a:p>
            <a:pPr lvl="0" algn="l"/>
            <a:r>
              <a:rPr/>
              <a:t>Второй уровень</a:t>
            </a:r>
          </a:p>
          <a:p>
            <a:pPr lvl="0" algn="l"/>
            <a:r>
              <a:rPr/>
              <a:t>Третий уровень</a:t>
            </a:r>
          </a:p>
          <a:p>
            <a:pPr lvl="0" algn="l"/>
            <a:r>
              <a:rPr/>
              <a:t>Четвертый уровень</a:t>
            </a:r>
          </a:p>
          <a:p>
            <a:pPr lvl="0" algn="l"/>
            <a:r>
              <a:rPr/>
              <a:t>Пятый уровень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8600" y="228600"/>
            <a:ext cx="8694737" cy="2468562"/>
          </a:xfrm>
          <a:prstGeom prst="roundRect">
            <a:avLst>
              <a:gd name="adj" fmla="val 3361"/>
            </a:avLst>
          </a:prstGeom>
          <a:gradFill rotWithShape="0">
            <a:gsLst>
              <a:gs pos="0">
                <a:srgbClr val="0291E0"/>
              </a:gs>
              <a:gs pos="89999">
                <a:srgbClr val="82D2FE"/>
              </a:gs>
            </a:gsLst>
            <a:lin ang="5400000" scaled="1"/>
          </a:gradFill>
          <a:ln>
            <a:noFill/>
          </a:ln>
        </p:spPr>
        <p:txBody>
          <a:bodyPr wrap="square" anchor="ctr"/>
          <a:lstStyle/>
          <a:p>
            <a:pPr marL="0" lvl="0" indent="0" algn="ctr">
              <a:lnSpc>
                <a:spcPct val="100000"/>
              </a:lnSpc>
              <a:buNone/>
            </a:pPr>
            <a:endParaRPr/>
          </a:p>
        </p:txBody>
      </p:sp>
      <p:grpSp>
        <p:nvGrpSpPr>
          <p:cNvPr id="3" name="Группа 2"/>
          <p:cNvGrpSpPr/>
          <p:nvPr/>
        </p:nvGrpSpPr>
        <p:grpSpPr>
          <a:xfrm>
            <a:off x="211137" y="1677987"/>
            <a:ext cx="8723313" cy="1328738"/>
            <a:chOff x="-7627" y="8387"/>
            <a:chExt cx="25444" cy="3695"/>
          </a:xfrm>
        </p:grpSpPr>
        <p:sp>
          <p:nvSpPr>
            <p:cNvPr id="4" name="Полилиния 3"/>
            <p:cNvSpPr/>
            <p:nvPr/>
          </p:nvSpPr>
          <p:spPr>
            <a:xfrm>
              <a:off x="9394" y="8790"/>
              <a:ext cx="8390" cy="1984"/>
            </a:xfrm>
            <a:custGeom>
              <a:avLst/>
              <a:gdLst/>
              <a:ahLst/>
              <a:cxnLst/>
              <a:rect l="0" t="0" r="0" b="0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C6E7FC">
                <a:alpha val="28906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-604" y="8433"/>
              <a:ext cx="16172" cy="2362"/>
            </a:xfrm>
            <a:custGeom>
              <a:avLst/>
              <a:gdLst/>
              <a:ahLst/>
              <a:cxnLst/>
              <a:rect l="0" t="0" r="0" b="0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C6E7FC">
                <a:alpha val="39843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6" y="8467"/>
              <a:ext cx="15949" cy="2151"/>
            </a:xfrm>
            <a:custGeom>
              <a:avLst/>
              <a:gdLst/>
              <a:ahLst/>
              <a:cxnLst/>
              <a:rect l="0" t="0" r="0" b="0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8117" y="8430"/>
              <a:ext cx="9649" cy="1810"/>
            </a:xfrm>
            <a:custGeom>
              <a:avLst/>
              <a:gdLst/>
              <a:ahLst/>
              <a:cxnLst/>
              <a:rect l="0" t="0" r="0" b="0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-7627" y="8387"/>
              <a:ext cx="25444" cy="3695"/>
            </a:xfrm>
            <a:custGeom>
              <a:avLst/>
              <a:gdLst/>
              <a:ahLst/>
              <a:cxnLst/>
              <a:rect l="0" t="0" r="0" b="0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BBE0E3"/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>
                <a:lnSpc>
                  <a:spcPct val="100000"/>
                </a:lnSpc>
                <a:buNone/>
              </a:pPr>
              <a:endParaRPr/>
            </a:p>
          </p:txBody>
        </p:sp>
      </p:grpSp>
      <p:sp>
        <p:nvSpPr>
          <p:cNvPr id="9" name="Заголовок 8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>
                <a:latin typeface="Candara"/>
              </a:rPr>
              <a:t>Образец заголовка</a:t>
            </a:r>
          </a:p>
        </p:txBody>
      </p:sp>
      <p:sp>
        <p:nvSpPr>
          <p:cNvPr id="10" name="Дата 9"/>
          <p:cNvSpPr txBox="1">
            <a:spLocks noGrp="1"/>
          </p:cNvSpPr>
          <p:nvPr>
            <p:ph type="dt" idx="2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endParaRPr/>
          </a:p>
        </p:txBody>
      </p:sp>
      <p:sp>
        <p:nvSpPr>
          <p:cNvPr id="11" name="Нижний колонтитул 10"/>
          <p:cNvSpPr txBox="1">
            <a:spLocks noGrp="1"/>
          </p:cNvSpPr>
          <p:nvPr>
            <p:ph type="ftr" idx="3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l">
              <a:defRPr>
                <a:latin typeface="Candara"/>
              </a:defRPr>
            </a:lvl1pPr>
          </a:lstStyle>
          <a:p>
            <a:endParaRPr/>
          </a:p>
        </p:txBody>
      </p:sp>
      <p:sp>
        <p:nvSpPr>
          <p:cNvPr id="12" name="Номер слайда 11"/>
          <p:cNvSpPr txBox="1">
            <a:spLocks noGrp="1"/>
          </p:cNvSpPr>
          <p:nvPr>
            <p:ph type="sldNum" idx="4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  <a:latin typeface="Candara"/>
              </a:defRPr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  <p:sp>
        <p:nvSpPr>
          <p:cNvPr id="13" name="Текст 12"/>
          <p:cNvSpPr txBox="1">
            <a:spLocks noGrp="1"/>
          </p:cNvSpPr>
          <p:nvPr>
            <p:ph type="body" idx="1"/>
          </p:nvPr>
        </p:nvSpPr>
        <p:spPr>
          <a:xfrm>
            <a:off x="871537" y="2674937"/>
            <a:ext cx="7407275" cy="3449638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>
                <a:latin typeface="Candara"/>
              </a:rPr>
              <a:t>Образец текста</a:t>
            </a:r>
          </a:p>
          <a:p>
            <a:pPr lvl="1"/>
            <a:r>
              <a:rPr>
                <a:latin typeface="Candara"/>
              </a:rPr>
              <a:t>Второй уровень</a:t>
            </a:r>
          </a:p>
          <a:p>
            <a:pPr lvl="2"/>
            <a:r>
              <a:rPr>
                <a:latin typeface="Candara"/>
              </a:rPr>
              <a:t>Третий уровень</a:t>
            </a:r>
          </a:p>
          <a:p>
            <a:pPr lvl="3"/>
            <a:r>
              <a:rPr>
                <a:latin typeface="Candara"/>
              </a:rPr>
              <a:t>Четвертый уровень</a:t>
            </a:r>
          </a:p>
          <a:p>
            <a:pPr lvl="4"/>
            <a:r>
              <a:rPr>
                <a:latin typeface="Candara"/>
              </a:rPr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xStyles>
    <p:titleStyle>
      <a:lvl1pPr marL="0" lvl="0" indent="0" algn="ctr">
        <a:lnSpc>
          <a:spcPct val="100000"/>
        </a:lnSpc>
        <a:buNone/>
        <a:defRPr sz="4400" b="0" i="0" u="none" strike="noStrike" baseline="0">
          <a:solidFill>
            <a:srgbClr val="FFFFFF"/>
          </a:solidFill>
          <a:latin typeface="Arial"/>
        </a:defRPr>
      </a:lvl1pPr>
      <a:lvl2pPr marL="0" lvl="1" indent="0" algn="ctr">
        <a:lnSpc>
          <a:spcPct val="100000"/>
        </a:lnSpc>
        <a:buNone/>
        <a:defRPr sz="4400" b="0" i="0" u="none" strike="noStrike" baseline="0">
          <a:solidFill>
            <a:srgbClr val="073E87"/>
          </a:solidFill>
          <a:latin typeface="Arial"/>
        </a:defRPr>
      </a:lvl2pPr>
      <a:lvl3pPr marL="0" lvl="2" indent="0" algn="ctr">
        <a:lnSpc>
          <a:spcPct val="100000"/>
        </a:lnSpc>
        <a:buNone/>
        <a:defRPr sz="4400" b="0" i="0" u="none" strike="noStrike" baseline="0">
          <a:solidFill>
            <a:srgbClr val="073E87"/>
          </a:solidFill>
          <a:latin typeface="Arial"/>
        </a:defRPr>
      </a:lvl3pPr>
      <a:lvl4pPr marL="0" lvl="3" indent="0" algn="ctr">
        <a:lnSpc>
          <a:spcPct val="100000"/>
        </a:lnSpc>
        <a:buNone/>
        <a:defRPr sz="4400" b="0" i="0" u="none" strike="noStrike" baseline="0">
          <a:solidFill>
            <a:srgbClr val="073E87"/>
          </a:solidFill>
          <a:latin typeface="Arial"/>
        </a:defRPr>
      </a:lvl4pPr>
      <a:lvl5pPr marL="0" lvl="4" indent="0" algn="ctr">
        <a:lnSpc>
          <a:spcPct val="100000"/>
        </a:lnSpc>
        <a:buNone/>
        <a:defRPr sz="4400" b="0" i="0" u="none" strike="noStrike" baseline="0">
          <a:solidFill>
            <a:srgbClr val="073E87"/>
          </a:solidFill>
          <a:latin typeface="Arial"/>
        </a:defRPr>
      </a:lvl5pPr>
      <a:lvl6pPr marL="0" lvl="5" indent="0" algn="ctr">
        <a:lnSpc>
          <a:spcPct val="100000"/>
        </a:lnSpc>
        <a:buNone/>
        <a:defRPr sz="4400" b="0" i="0" u="none" strike="noStrike" baseline="0">
          <a:solidFill>
            <a:srgbClr val="073E87"/>
          </a:solidFill>
          <a:latin typeface="Arial"/>
        </a:defRPr>
      </a:lvl6pPr>
      <a:lvl7pPr marL="0" lvl="6" indent="0" algn="ctr">
        <a:lnSpc>
          <a:spcPct val="100000"/>
        </a:lnSpc>
        <a:buNone/>
        <a:defRPr sz="4400" b="0" i="0" u="none" strike="noStrike" baseline="0">
          <a:solidFill>
            <a:srgbClr val="073E87"/>
          </a:solidFill>
          <a:latin typeface="Arial"/>
        </a:defRPr>
      </a:lvl7pPr>
      <a:lvl8pPr marL="0" lvl="7" indent="0" algn="ctr">
        <a:lnSpc>
          <a:spcPct val="100000"/>
        </a:lnSpc>
        <a:buNone/>
        <a:defRPr sz="4400" b="0" i="0" u="none" strike="noStrike" baseline="0">
          <a:solidFill>
            <a:srgbClr val="073E87"/>
          </a:solidFill>
          <a:latin typeface="Arial"/>
        </a:defRPr>
      </a:lvl8pPr>
      <a:lvl9pPr marL="0" lvl="8" indent="0" algn="ctr">
        <a:lnSpc>
          <a:spcPct val="100000"/>
        </a:lnSpc>
        <a:buNone/>
        <a:defRPr sz="4400" b="0" i="0" u="none" strike="noStrike" baseline="0">
          <a:solidFill>
            <a:srgbClr val="073E87"/>
          </a:solidFill>
          <a:latin typeface="Arial"/>
        </a:defRPr>
      </a:lvl9pPr>
    </p:titleStyle>
    <p:bodyStyle>
      <a:lvl1pPr marL="273050" lvl="0" indent="0" algn="l">
        <a:lnSpc>
          <a:spcPct val="100000"/>
        </a:lnSpc>
        <a:spcBef>
          <a:spcPct val="20000"/>
        </a:spcBef>
        <a:buClr>
          <a:srgbClr val="31B6FD"/>
        </a:buClr>
        <a:buSzPct val="100000"/>
        <a:buFont typeface="Symbol"/>
        <a:buChar char=""/>
        <a:defRPr sz="2400" b="0" i="0" u="none" strike="noStrike" baseline="0">
          <a:solidFill>
            <a:srgbClr val="073E87"/>
          </a:solidFill>
          <a:latin typeface="Arial"/>
        </a:defRPr>
      </a:lvl1pPr>
      <a:lvl2pPr marL="576262" lvl="1" indent="303212" algn="l">
        <a:lnSpc>
          <a:spcPct val="100000"/>
        </a:lnSpc>
        <a:spcBef>
          <a:spcPct val="20000"/>
        </a:spcBef>
        <a:buClr>
          <a:srgbClr val="31B6FD"/>
        </a:buClr>
        <a:buSzPct val="100000"/>
        <a:buFont typeface="Symbol"/>
        <a:buChar char=""/>
        <a:defRPr sz="2200" b="0" i="0" u="none" strike="noStrike" baseline="0">
          <a:solidFill>
            <a:srgbClr val="073E87"/>
          </a:solidFill>
          <a:latin typeface="Arial"/>
        </a:defRPr>
      </a:lvl2pPr>
      <a:lvl3pPr marL="855662" lvl="2" indent="627062" algn="l">
        <a:lnSpc>
          <a:spcPct val="100000"/>
        </a:lnSpc>
        <a:spcBef>
          <a:spcPct val="20000"/>
        </a:spcBef>
        <a:buClr>
          <a:srgbClr val="31B6FD"/>
        </a:buClr>
        <a:buSzPct val="100000"/>
        <a:buFont typeface="Symbol"/>
        <a:buChar char=""/>
        <a:defRPr sz="2000" b="0" i="0" u="none" strike="noStrike" baseline="0">
          <a:solidFill>
            <a:srgbClr val="073E87"/>
          </a:solidFill>
          <a:latin typeface="Arial"/>
        </a:defRPr>
      </a:lvl3pPr>
      <a:lvl4pPr marL="1143000" lvl="3" indent="914400" algn="l">
        <a:lnSpc>
          <a:spcPct val="100000"/>
        </a:lnSpc>
        <a:spcBef>
          <a:spcPct val="20000"/>
        </a:spcBef>
        <a:buClr>
          <a:srgbClr val="31B6FD"/>
        </a:buClr>
        <a:buSzPct val="100000"/>
        <a:buFont typeface="Symbol"/>
        <a:buChar char=""/>
        <a:defRPr sz="1800" b="0" i="0" u="none" strike="noStrike" baseline="0">
          <a:solidFill>
            <a:srgbClr val="073E87"/>
          </a:solidFill>
          <a:latin typeface="Arial"/>
        </a:defRPr>
      </a:lvl4pPr>
      <a:lvl5pPr marL="1462087" lvl="4" indent="1233487" algn="l">
        <a:lnSpc>
          <a:spcPct val="100000"/>
        </a:lnSpc>
        <a:spcBef>
          <a:spcPct val="20000"/>
        </a:spcBef>
        <a:buClr>
          <a:srgbClr val="31B6FD"/>
        </a:buClr>
        <a:buSzPct val="100000"/>
        <a:buFont typeface="Symbol"/>
        <a:buChar char=""/>
        <a:defRPr sz="1600" b="0" i="0" u="none" strike="noStrike" baseline="0">
          <a:solidFill>
            <a:srgbClr val="073E87"/>
          </a:solidFill>
          <a:latin typeface="Arial"/>
        </a:defRPr>
      </a:lvl5pPr>
      <a:lvl6pPr marL="1782762" lvl="5" indent="1554162" algn="l">
        <a:lnSpc>
          <a:spcPct val="100000"/>
        </a:lnSpc>
        <a:spcBef>
          <a:spcPts val="300"/>
        </a:spcBef>
        <a:buClr>
          <a:srgbClr val="31B6FD"/>
        </a:buClr>
        <a:buFont typeface="Symbol"/>
        <a:buChar char="*"/>
        <a:defRPr sz="1400" b="0" i="0" u="none" strike="noStrike" baseline="0">
          <a:solidFill>
            <a:srgbClr val="073E87"/>
          </a:solidFill>
          <a:latin typeface="Arial"/>
        </a:defRPr>
      </a:lvl6pPr>
      <a:lvl7pPr marL="2101850" lvl="6" indent="1873250" algn="l">
        <a:lnSpc>
          <a:spcPct val="100000"/>
        </a:lnSpc>
        <a:spcBef>
          <a:spcPts val="300"/>
        </a:spcBef>
        <a:buClr>
          <a:srgbClr val="31B6FD"/>
        </a:buClr>
        <a:buFont typeface="Symbol"/>
        <a:buChar char="*"/>
        <a:defRPr sz="1400" b="0" i="0" u="none" strike="noStrike" baseline="0">
          <a:solidFill>
            <a:srgbClr val="073E87"/>
          </a:solidFill>
          <a:latin typeface="Arial"/>
        </a:defRPr>
      </a:lvl7pPr>
      <a:lvl8pPr marL="2422525" lvl="7" indent="2193925" algn="l">
        <a:lnSpc>
          <a:spcPct val="100000"/>
        </a:lnSpc>
        <a:spcBef>
          <a:spcPts val="300"/>
        </a:spcBef>
        <a:buClr>
          <a:srgbClr val="31B6FD"/>
        </a:buClr>
        <a:buFont typeface="Symbol"/>
        <a:buChar char="*"/>
        <a:defRPr sz="1400" b="0" i="0" u="none" strike="noStrike" baseline="0">
          <a:solidFill>
            <a:srgbClr val="073E87"/>
          </a:solidFill>
          <a:latin typeface="Arial"/>
        </a:defRPr>
      </a:lvl8pPr>
      <a:lvl9pPr marL="2743200" lvl="8" indent="2514600" algn="l">
        <a:lnSpc>
          <a:spcPct val="100000"/>
        </a:lnSpc>
        <a:spcBef>
          <a:spcPts val="300"/>
        </a:spcBef>
        <a:buClr>
          <a:srgbClr val="31B6FD"/>
        </a:buClr>
        <a:buFont typeface="Symbol"/>
        <a:buChar char="*"/>
        <a:defRPr sz="1400" b="0" i="0" u="none" strike="noStrike" baseline="0">
          <a:solidFill>
            <a:srgbClr val="073E87"/>
          </a:solidFill>
          <a:latin typeface="Arial"/>
        </a:defRPr>
      </a:lvl9pPr>
    </p:bodyStyle>
    <p:otherStyle>
      <a:lvl1pPr marL="0" lvl="0" indent="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1pPr>
      <a:lvl2pPr marL="457200" lvl="1" indent="45720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2pPr>
      <a:lvl3pPr marL="914400" lvl="2" indent="91440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3pPr>
      <a:lvl4pPr marL="1371600" lvl="3" indent="137160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4pPr>
      <a:lvl5pPr marL="1828800" lvl="4" indent="182880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5pPr>
      <a:lvl6pPr marL="2286000" lvl="5" indent="228600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6pPr>
      <a:lvl7pPr marL="2743200" lvl="6" indent="274320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7pPr>
      <a:lvl8pPr marL="3200400" lvl="7" indent="320040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8pPr>
      <a:lvl9pPr marL="3657600" lvl="8" indent="365760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754062" y="198755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lvl="0"/>
            <a:r>
              <a:rPr sz="4400" b="1" i="0" u="none" strike="noStrike" dirty="0" smtClean="0">
                <a:solidFill>
                  <a:srgbClr val="FFFFFF"/>
                </a:solidFill>
                <a:latin typeface="Candara"/>
              </a:rPr>
              <a:t>. </a:t>
            </a:r>
            <a:r>
              <a:rPr sz="4400" b="1" i="0" u="none" strike="noStrike" dirty="0" err="1">
                <a:solidFill>
                  <a:srgbClr val="FFFFFF"/>
                </a:solidFill>
                <a:latin typeface="Candara"/>
              </a:rPr>
              <a:t>Методы</a:t>
            </a:r>
            <a:r>
              <a:rPr sz="4400" b="1" i="0" u="none" strike="noStrike" dirty="0">
                <a:solidFill>
                  <a:srgbClr val="FFFFFF"/>
                </a:solidFill>
                <a:latin typeface="Candara"/>
              </a:rPr>
              <a:t> </a:t>
            </a:r>
            <a:r>
              <a:rPr lang="ru-RU" sz="4400" b="1" i="0" u="none" strike="noStrike" dirty="0" smtClean="0">
                <a:solidFill>
                  <a:srgbClr val="FFFFFF"/>
                </a:solidFill>
                <a:latin typeface="Candara"/>
              </a:rPr>
              <a:t>обеззараживания </a:t>
            </a:r>
            <a:r>
              <a:rPr sz="4400" b="1" i="0" u="none" strike="noStrike" dirty="0" smtClean="0">
                <a:solidFill>
                  <a:srgbClr val="FFFFFF"/>
                </a:solidFill>
                <a:latin typeface="Candara"/>
              </a:rPr>
              <a:t> </a:t>
            </a:r>
            <a:r>
              <a:rPr sz="4400" b="1" i="0" u="none" strike="noStrike" dirty="0" err="1">
                <a:solidFill>
                  <a:srgbClr val="FFFFFF"/>
                </a:solidFill>
                <a:latin typeface="Candara"/>
              </a:rPr>
              <a:t>воды</a:t>
            </a:r>
            <a:r>
              <a:rPr sz="4400" b="1" i="0" u="none" strike="noStrike" dirty="0">
                <a:solidFill>
                  <a:srgbClr val="FFFFFF"/>
                </a:solidFill>
                <a:latin typeface="Candara"/>
              </a:rPr>
              <a:t>. 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871537" y="2674937"/>
            <a:ext cx="7407275" cy="3449638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>
              <a:buNone/>
            </a:pPr>
            <a:r>
              <a:rPr b="1" i="0" u="none" strike="noStrike">
                <a:latin typeface="Candara"/>
              </a:rPr>
              <a:t>Обеззараживание воды</a:t>
            </a:r>
            <a:r>
              <a:rPr>
                <a:latin typeface="Candara"/>
              </a:rPr>
              <a:t> осуществляют с целью уничтожения бактерий, главным образом патогенных. </a:t>
            </a: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 b="1" i="0" u="none" strike="noStrike">
                <a:latin typeface="Candara"/>
              </a:rPr>
              <a:t>Обеззараживание воды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/>
          <p:cNvSpPr/>
          <p:nvPr/>
        </p:nvSpPr>
        <p:spPr>
          <a:xfrm>
            <a:off x="504825" y="2132012"/>
            <a:ext cx="8207375" cy="1150938"/>
          </a:xfrm>
          <a:prstGeom prst="flowChartAlternateProcess">
            <a:avLst/>
          </a:prstGeom>
          <a:solidFill>
            <a:srgbClr val="2B82F5"/>
          </a:solidFill>
          <a:ln w="15875">
            <a:solidFill>
              <a:srgbClr val="185B7E"/>
            </a:solidFill>
          </a:ln>
        </p:spPr>
        <p:txBody>
          <a:bodyPr wrap="square" anchor="ctr"/>
          <a:lstStyle/>
          <a:p>
            <a:pPr marL="0" lvl="0" indent="0" algn="ctr">
              <a:lnSpc>
                <a:spcPct val="100000"/>
              </a:lnSpc>
              <a:buNone/>
            </a:pPr>
            <a:endParaRPr/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638175" y="2020887"/>
            <a:ext cx="7940675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rmAutofit fontScale="90000"/>
          </a:bodyPr>
          <a:lstStyle/>
          <a:p>
            <a:pPr lvl="0"/>
            <a:r>
              <a:rPr>
                <a:latin typeface="Candara"/>
              </a:rPr>
              <a:t>Методы обеззараживания воды</a:t>
            </a: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820737" y="4219575"/>
            <a:ext cx="2232025" cy="1150937"/>
          </a:xfrm>
          <a:prstGeom prst="flowChartAlternateProcess">
            <a:avLst/>
          </a:prstGeom>
          <a:solidFill>
            <a:srgbClr val="2B82F5"/>
          </a:solidFill>
          <a:ln w="15875">
            <a:solidFill>
              <a:srgbClr val="185B7E"/>
            </a:solidFill>
          </a:ln>
        </p:spPr>
        <p:txBody>
          <a:bodyPr wrap="square" anchor="ctr"/>
          <a:lstStyle/>
          <a:p>
            <a:pPr marL="0" lvl="0" indent="0" algn="ctr">
              <a:lnSpc>
                <a:spcPct val="100000"/>
              </a:lnSpc>
              <a:buNone/>
            </a:pPr>
            <a:r>
              <a:rPr sz="1800" b="0" i="0" u="none" strike="noStrike" baseline="0">
                <a:solidFill>
                  <a:srgbClr val="FFFFFF"/>
                </a:solidFill>
                <a:latin typeface="Candara"/>
              </a:rPr>
              <a:t>Хлорирование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3492500" y="4219575"/>
            <a:ext cx="2232025" cy="1150937"/>
          </a:xfrm>
          <a:prstGeom prst="flowChartAlternateProcess">
            <a:avLst/>
          </a:prstGeom>
          <a:solidFill>
            <a:srgbClr val="2B82F5"/>
          </a:solidFill>
          <a:ln w="15875">
            <a:solidFill>
              <a:srgbClr val="185B7E"/>
            </a:solidFill>
          </a:ln>
        </p:spPr>
        <p:txBody>
          <a:bodyPr wrap="square" anchor="ctr"/>
          <a:lstStyle/>
          <a:p>
            <a:pPr marL="0" lvl="0" indent="0" algn="ctr">
              <a:lnSpc>
                <a:spcPct val="100000"/>
              </a:lnSpc>
              <a:buNone/>
            </a:pPr>
            <a:r>
              <a:rPr sz="1800" b="0" i="0" u="none" strike="noStrike" baseline="0">
                <a:solidFill>
                  <a:srgbClr val="FFFFFF"/>
                </a:solidFill>
                <a:latin typeface="Candara"/>
              </a:rPr>
              <a:t>Озонирование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6076950" y="4219575"/>
            <a:ext cx="2232025" cy="1150937"/>
          </a:xfrm>
          <a:prstGeom prst="flowChartAlternateProcess">
            <a:avLst/>
          </a:prstGeom>
          <a:solidFill>
            <a:srgbClr val="2B82F5"/>
          </a:solidFill>
          <a:ln w="15875">
            <a:solidFill>
              <a:srgbClr val="185B7E"/>
            </a:solidFill>
          </a:ln>
        </p:spPr>
        <p:txBody>
          <a:bodyPr wrap="square" anchor="ctr"/>
          <a:lstStyle/>
          <a:p>
            <a:pPr marL="0" lvl="0" indent="0" algn="ctr">
              <a:lnSpc>
                <a:spcPct val="100000"/>
              </a:lnSpc>
              <a:buNone/>
            </a:pPr>
            <a:r>
              <a:rPr sz="1800" b="0" i="0" u="none" strike="noStrike" baseline="0">
                <a:solidFill>
                  <a:srgbClr val="FFFFFF"/>
                </a:solidFill>
                <a:latin typeface="Candara"/>
              </a:rPr>
              <a:t>Бактерицидное облучение</a:t>
            </a:r>
          </a:p>
        </p:txBody>
      </p:sp>
      <p:cxnSp>
        <p:nvCxnSpPr>
          <p:cNvPr id="7" name="Соединительная линия уступом 6"/>
          <p:cNvCxnSpPr/>
          <p:nvPr/>
        </p:nvCxnSpPr>
        <p:spPr>
          <a:xfrm rot="16200000" flipH="1">
            <a:off x="5431631" y="2458243"/>
            <a:ext cx="935037" cy="25844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31B6FD"/>
            </a:solidFill>
          </a:ln>
        </p:spPr>
      </p:cxnSp>
      <p:cxnSp>
        <p:nvCxnSpPr>
          <p:cNvPr id="8" name="Соединительная линия уступом 7"/>
          <p:cNvCxnSpPr/>
          <p:nvPr/>
        </p:nvCxnSpPr>
        <p:spPr>
          <a:xfrm rot="5400000">
            <a:off x="2804319" y="2415381"/>
            <a:ext cx="935037" cy="2670175"/>
          </a:xfrm>
          <a:prstGeom prst="bentConnector3">
            <a:avLst/>
          </a:prstGeom>
          <a:noFill/>
          <a:ln w="9525">
            <a:solidFill>
              <a:srgbClr val="31B6FD"/>
            </a:solidFill>
          </a:ln>
        </p:spPr>
      </p:cxnSp>
      <p:cxnSp>
        <p:nvCxnSpPr>
          <p:cNvPr id="9" name="Соединительная линия уступом 8"/>
          <p:cNvCxnSpPr/>
          <p:nvPr/>
        </p:nvCxnSpPr>
        <p:spPr>
          <a:xfrm rot="5400000">
            <a:off x="4139406" y="3752056"/>
            <a:ext cx="935038" cy="12700"/>
          </a:xfrm>
          <a:prstGeom prst="bentConnector3">
            <a:avLst/>
          </a:prstGeom>
          <a:noFill/>
          <a:ln w="9525">
            <a:solidFill>
              <a:srgbClr val="31B6FD"/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871537" y="2674937"/>
            <a:ext cx="7407275" cy="3449638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rmAutofit fontScale="92000" lnSpcReduction="10000"/>
          </a:bodyPr>
          <a:lstStyle/>
          <a:p>
            <a:pPr marL="0" lvl="0" indent="0" algn="just">
              <a:buNone/>
            </a:pPr>
            <a:r>
              <a:rPr>
                <a:latin typeface="Candara"/>
              </a:rPr>
              <a:t> Для хлорирования исполь­зуют хлорную известь или газообразный хлор. Хлорную известь применяют при малых расходах воды. При введении в воду хлорная известь распадается на гипохло­рит кальция и хлористый кальций. При введении в воду газооб­разного хлора образуются хлорноватистая и соляная кислоты. </a:t>
            </a:r>
          </a:p>
          <a:p>
            <a:pPr marL="0" lvl="0" indent="0" algn="just">
              <a:buNone/>
            </a:pPr>
            <a:r>
              <a:rPr>
                <a:latin typeface="Candara"/>
              </a:rPr>
              <a:t>Вода, поступающая к потребителям, должна содержать в 1 л 0,3—0,5 мг хлора (так называемый остаточный хлор), что свидетельствует о достаточности введенной дозы хлора для полного обеззараживания воды. </a:t>
            </a: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 b="1" i="0" u="none" strike="noStrike">
                <a:latin typeface="Candara"/>
              </a:rPr>
              <a:t>Хлорирование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5146675" y="2419350"/>
            <a:ext cx="3527425" cy="3705225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rmAutofit fontScale="92000"/>
          </a:bodyPr>
          <a:lstStyle/>
          <a:p>
            <a:pPr marL="0" lvl="0" indent="0" algn="just">
              <a:buNone/>
            </a:pPr>
            <a:r>
              <a:rPr>
                <a:latin typeface="Candara"/>
              </a:rPr>
              <a:t>При хлорировании воды газообразным хлором реагент подается через специальный дозатор. Газ подается под большим давлением в среде азота по трубам. В случае аварии подобная конструкция позволяет быстро нейтрализовать хлор.</a:t>
            </a: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rmAutofit fontScale="90000"/>
          </a:bodyPr>
          <a:lstStyle/>
          <a:p>
            <a:pPr lvl="0"/>
            <a:r>
              <a:rPr>
                <a:latin typeface="Candara"/>
              </a:rPr>
              <a:t>Хлорирование воды газообразным хлором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79387" y="2276475"/>
            <a:ext cx="4876800" cy="374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4930775" y="2419350"/>
            <a:ext cx="3816350" cy="3959225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 algn="just">
              <a:buNone/>
            </a:pPr>
            <a:r>
              <a:rPr>
                <a:latin typeface="Candara"/>
              </a:rPr>
              <a:t>При хлорировании воды жидким хлором реагент подается из баллонов (I)  в промежуточный расходный баллон (II). Затем распределительная система (1) перекачивает по трубопроводу (2) смесь газа и питьевой воды.</a:t>
            </a: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rmAutofit fontScale="90000"/>
          </a:bodyPr>
          <a:lstStyle/>
          <a:p>
            <a:pPr lvl="0"/>
            <a:r>
              <a:rPr>
                <a:latin typeface="Candara"/>
              </a:rPr>
              <a:t>Хлорирование воды жидким хлором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06362" y="2347912"/>
            <a:ext cx="4772025" cy="3887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971550" y="2563812"/>
            <a:ext cx="7407275" cy="3449638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rmAutofit lnSpcReduction="10000"/>
          </a:bodyPr>
          <a:lstStyle/>
          <a:p>
            <a:pPr marL="0" lvl="0" indent="0" algn="just">
              <a:buNone/>
            </a:pPr>
            <a:r>
              <a:rPr>
                <a:latin typeface="Candara"/>
              </a:rPr>
              <a:t>Сущность процесса обеззараживания воды озоном заключается в окислении бактерий атомарным кисло­родом, образующимся при распаде озона. Озон одновременно уменьшает цветность, запахи и привкусы воды.</a:t>
            </a:r>
          </a:p>
          <a:p>
            <a:pPr marL="0" lvl="0" indent="0" algn="just">
              <a:buNone/>
            </a:pPr>
            <a:r>
              <a:rPr>
                <a:latin typeface="Candara"/>
              </a:rPr>
              <a:t>Для обеззараживания 1 л воды подземных источников требуется 0,75—1 мг озона, а 1 л фильтрованной воды поверх­ностных источников — 1—3 мг озона</a:t>
            </a:r>
          </a:p>
          <a:p>
            <a:pPr lvl="0"/>
            <a:endParaRPr>
              <a:latin typeface="Candara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 b="1" i="0" u="none" strike="noStrike">
                <a:latin typeface="Candara"/>
              </a:rPr>
              <a:t>Озонирование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>
                <a:latin typeface="Candara"/>
              </a:rPr>
              <a:t>Схема станции озонирования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627062" y="1484312"/>
            <a:ext cx="7620000" cy="35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627062" y="5027612"/>
            <a:ext cx="7620000" cy="1754188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 algn="l">
              <a:lnSpc>
                <a:spcPct val="100000"/>
              </a:lnSpc>
              <a:buNone/>
            </a:pPr>
            <a:r>
              <a:rPr sz="1800" b="0" i="0" u="none" strike="noStrike" baseline="0">
                <a:solidFill>
                  <a:srgbClr val="000000"/>
                </a:solidFill>
                <a:latin typeface="Candara"/>
              </a:rPr>
              <a:t>Озон производится прямо на месте из кислорода воздуха в устройстве “Крозон-2001” и подается в обрабатываемую воду через эжектор. Вода проходит через статический миксер , который перемешивает озон с водой и попадает в контактную колонну, в которой озон растворяется в воде. Процесс озонирования заканчивается самораспадом озона и </a:t>
            </a:r>
            <a:r>
              <a:rPr sz="1800" b="1" i="0" u="none" strike="noStrike" baseline="0">
                <a:solidFill>
                  <a:srgbClr val="000000"/>
                </a:solidFill>
                <a:latin typeface="Candara"/>
              </a:rPr>
              <a:t>превращением его в кислород</a:t>
            </a:r>
            <a:r>
              <a:rPr sz="1800" b="0" i="0" u="none" strike="noStrike" baseline="0">
                <a:solidFill>
                  <a:srgbClr val="000000"/>
                </a:solidFill>
                <a:latin typeface="Candara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871537" y="2674937"/>
            <a:ext cx="7407275" cy="3449638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rmAutofit lnSpcReduction="10000"/>
          </a:bodyPr>
          <a:lstStyle/>
          <a:p>
            <a:pPr marL="0" lvl="0" indent="0" algn="just">
              <a:buNone/>
            </a:pPr>
            <a:r>
              <a:rPr>
                <a:latin typeface="Candara"/>
              </a:rPr>
              <a:t>При обеззараживании воды этим методом используют ультрафиолетовые лучи, обладаю­щие бактерицидными свойствами. Применяют его для обез­зараживания небольших расходов воды подземных источников, а также фильтровальной воды поверхностных источников. В качестве источников излучения служат ртутно-кварцевые лам­пы высокого или низкого давления. Для вод высокой мутности обеззараживание ультрафио­летовыми лучами не применяется.</a:t>
            </a:r>
          </a:p>
          <a:p>
            <a:pPr marL="0" lvl="0" indent="0">
              <a:buNone/>
            </a:pPr>
            <a:endParaRPr>
              <a:latin typeface="Candara"/>
            </a:endParaRPr>
          </a:p>
          <a:p>
            <a:pPr lvl="0"/>
            <a:endParaRPr>
              <a:latin typeface="Candara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538162" y="692150"/>
            <a:ext cx="8229600" cy="125253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rmAutofit fontScale="90000"/>
          </a:bodyPr>
          <a:lstStyle/>
          <a:p>
            <a:pPr lvl="0"/>
            <a:r>
              <a:rPr b="1" i="0" u="none" strike="noStrike">
                <a:latin typeface="Candara"/>
              </a:rPr>
              <a:t>Бактерицидное облучение</a:t>
            </a:r>
            <a:r>
              <a:t/>
            </a:r>
            <a:br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3598862" y="1857375"/>
            <a:ext cx="5310188" cy="4746625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rmAutofit fontScale="77000" lnSpcReduction="20000"/>
          </a:bodyPr>
          <a:lstStyle/>
          <a:p>
            <a:pPr marL="0" lvl="0" indent="0">
              <a:buNone/>
            </a:pPr>
            <a:r>
              <a:rPr>
                <a:latin typeface="Candara"/>
              </a:rPr>
              <a:t>Устройство установки:</a:t>
            </a:r>
          </a:p>
          <a:p>
            <a:pPr lvl="0"/>
            <a:endParaRPr>
              <a:latin typeface="Candara"/>
            </a:endParaRPr>
          </a:p>
          <a:p>
            <a:pPr marL="0" lvl="0" indent="0" algn="just">
              <a:buNone/>
            </a:pPr>
            <a:r>
              <a:rPr>
                <a:latin typeface="Candara"/>
              </a:rPr>
              <a:t> Камера обеззараживания изготовлена из пищевой нержавеющей стали. Внутри камеры располагаются бактерицидные лампы, заключенные в прочные кварцевые чехлы, которые исключают контакт УФ-лампы с водой. Количество ламп и их расположение определяется производительностью установки, а так же типом и качеством обрабатываемой воды. На камере находятся подводящие и отводящие патрубки, пробоотборники, смотровое окно, УФ-датчик и др. элементы. Система автоматики располагается на выносном пульте управления. В состав большинства УФ-систем входит блок промывки, позволяющий легко осуществлять регламентную очистку камер обеззараживания.</a:t>
            </a: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466725" y="19050"/>
            <a:ext cx="8229600" cy="117633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rmAutofit fontScale="90000"/>
          </a:bodyPr>
          <a:lstStyle/>
          <a:p>
            <a:pPr lvl="0"/>
            <a:r>
              <a:rPr>
                <a:latin typeface="Candara"/>
              </a:rPr>
              <a:t>Бактерицидная установка для воды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85737" y="1052512"/>
            <a:ext cx="3392488" cy="504031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84150" y="6092825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 algn="l">
              <a:lnSpc>
                <a:spcPct val="100000"/>
              </a:lnSpc>
              <a:buNone/>
            </a:pPr>
            <a:r>
              <a:rPr sz="1800" b="0" i="0" u="none" strike="noStrike" baseline="0">
                <a:solidFill>
                  <a:srgbClr val="000000"/>
                </a:solidFill>
                <a:latin typeface="Candara"/>
              </a:rPr>
              <a:t>Принципиальная схема </a:t>
            </a:r>
          </a:p>
          <a:p>
            <a:pPr marL="0" lvl="0" indent="0" algn="l">
              <a:lnSpc>
                <a:spcPct val="100000"/>
              </a:lnSpc>
              <a:buNone/>
            </a:pPr>
            <a:r>
              <a:rPr sz="1800" b="0" i="0" u="none" strike="noStrike" baseline="0">
                <a:solidFill>
                  <a:srgbClr val="000000"/>
                </a:solidFill>
                <a:latin typeface="Candara"/>
              </a:rPr>
              <a:t>УФ-установки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4067175" y="2674937"/>
            <a:ext cx="4535487" cy="3705225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rmAutofit fontScale="92000" lnSpcReduction="20000"/>
          </a:bodyPr>
          <a:lstStyle/>
          <a:p>
            <a:pPr lvl="0"/>
            <a:r>
              <a:rPr>
                <a:latin typeface="Candara"/>
              </a:rPr>
              <a:t>Вода, проходя через камеру обеззараживания, непрерывно подвергается облучению ультрафиолетом, который убивает все находящиеся в воде микроорганизмы (бактерии, вирусы, простейшие и т.д.)</a:t>
            </a:r>
          </a:p>
          <a:p>
            <a:pPr lvl="0"/>
            <a:endParaRPr>
              <a:latin typeface="Candara"/>
            </a:endParaRPr>
          </a:p>
          <a:p>
            <a:pPr lvl="0"/>
            <a:r>
              <a:rPr>
                <a:latin typeface="Candara"/>
              </a:rPr>
              <a:t> Установки обеспечивают надежное обеззараживание в широком диапазоне качества обрабатываемой воды.</a:t>
            </a: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>
                <a:latin typeface="Candara"/>
              </a:rPr>
              <a:t>Принцип работы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66725" y="2492375"/>
            <a:ext cx="3368675" cy="3382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871537" y="2674937"/>
            <a:ext cx="7407275" cy="3449638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>
                <a:latin typeface="Candara"/>
              </a:rPr>
              <a:t>Мгновенное действие без изменение состава, вкуса и запаха воды </a:t>
            </a:r>
          </a:p>
          <a:p>
            <a:pPr lvl="0"/>
            <a:r>
              <a:rPr>
                <a:latin typeface="Candara"/>
              </a:rPr>
              <a:t>  Эффективней против вирусов </a:t>
            </a:r>
          </a:p>
          <a:p>
            <a:pPr lvl="0"/>
            <a:r>
              <a:rPr>
                <a:latin typeface="Candara"/>
              </a:rPr>
              <a:t>  Отработанные технологии </a:t>
            </a:r>
          </a:p>
          <a:p>
            <a:pPr lvl="0"/>
            <a:r>
              <a:rPr>
                <a:latin typeface="Candara"/>
              </a:rPr>
              <a:t>  Обеззараживающее оборудование просто в эксплуатации </a:t>
            </a:r>
          </a:p>
          <a:p>
            <a:pPr lvl="0"/>
            <a:r>
              <a:rPr>
                <a:latin typeface="Candara"/>
              </a:rPr>
              <a:t>  Не требуется дополнительных реагентов </a:t>
            </a:r>
          </a:p>
          <a:p>
            <a:pPr lvl="0"/>
            <a:r>
              <a:rPr>
                <a:latin typeface="Candara"/>
              </a:rPr>
              <a:t>  Максимальная эксплуатационная безопасность</a:t>
            </a: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466725" y="76358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 sz="3200">
                <a:solidFill>
                  <a:srgbClr val="052E65"/>
                </a:solidFill>
                <a:latin typeface="Candara"/>
              </a:rPr>
              <a:t>Преимущества метода УФ обеззараживания по сравнению с технологиями хлорирования и озонирования: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лна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529</Words>
  <Application>Microsoft Office PowerPoint</Application>
  <PresentationFormat>Экран (4:3)</PresentationFormat>
  <Paragraphs>38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Candara</vt:lpstr>
      <vt:lpstr>Symbol</vt:lpstr>
      <vt:lpstr>Волна</vt:lpstr>
      <vt:lpstr>. Методы обеззараживания  воды. </vt:lpstr>
      <vt:lpstr>Обеззараживание воды</vt:lpstr>
      <vt:lpstr>Методы обеззараживания воды</vt:lpstr>
      <vt:lpstr>Хлорирование</vt:lpstr>
      <vt:lpstr>Хлорирование воды газообразным хлором</vt:lpstr>
      <vt:lpstr>Хлорирование воды жидким хлором</vt:lpstr>
      <vt:lpstr>Озонирование</vt:lpstr>
      <vt:lpstr>Схема станции озонирования</vt:lpstr>
      <vt:lpstr>Бактерицидное облучение </vt:lpstr>
      <vt:lpstr>Бактерицидная установка для воды</vt:lpstr>
      <vt:lpstr>Принцип работы</vt:lpstr>
      <vt:lpstr>Преимущества метода УФ обеззараживания по сравнению с технологиями хлорирования и озонирования: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. Методы обеззараживания  воды. </dc:title>
  <dc:creator>Julia_N</dc:creator>
  <cp:lastModifiedBy>Julia_N</cp:lastModifiedBy>
  <cp:revision>1</cp:revision>
  <dcterms:modified xsi:type="dcterms:W3CDTF">2021-11-09T06:08:09Z</dcterms:modified>
</cp:coreProperties>
</file>